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22"/>
  </p:notesMasterIdLst>
  <p:sldIdLst>
    <p:sldId id="257" r:id="rId2"/>
    <p:sldId id="297" r:id="rId3"/>
    <p:sldId id="298" r:id="rId4"/>
    <p:sldId id="299" r:id="rId5"/>
    <p:sldId id="300" r:id="rId6"/>
    <p:sldId id="301" r:id="rId7"/>
    <p:sldId id="259" r:id="rId8"/>
    <p:sldId id="302" r:id="rId9"/>
    <p:sldId id="303" r:id="rId10"/>
    <p:sldId id="304" r:id="rId11"/>
    <p:sldId id="305" r:id="rId12"/>
    <p:sldId id="306" r:id="rId13"/>
    <p:sldId id="313" r:id="rId14"/>
    <p:sldId id="314" r:id="rId15"/>
    <p:sldId id="307" r:id="rId16"/>
    <p:sldId id="308" r:id="rId17"/>
    <p:sldId id="309" r:id="rId18"/>
    <p:sldId id="310" r:id="rId19"/>
    <p:sldId id="312" r:id="rId20"/>
    <p:sldId id="279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Untitled Section" id="{7C0FA350-E3DD-43BD-A35D-D3E41CCC0E74}">
          <p14:sldIdLst>
            <p14:sldId id="257"/>
            <p14:sldId id="297"/>
            <p14:sldId id="298"/>
            <p14:sldId id="299"/>
            <p14:sldId id="300"/>
            <p14:sldId id="301"/>
            <p14:sldId id="259"/>
            <p14:sldId id="302"/>
            <p14:sldId id="303"/>
            <p14:sldId id="304"/>
            <p14:sldId id="305"/>
            <p14:sldId id="306"/>
            <p14:sldId id="313"/>
            <p14:sldId id="314"/>
            <p14:sldId id="307"/>
            <p14:sldId id="308"/>
            <p14:sldId id="309"/>
            <p14:sldId id="310"/>
            <p14:sldId id="312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F21169-E7DF-4FD0-879F-988629EB4255}">
  <a:tblStyle styleId="{44F21169-E7DF-4FD0-879F-988629EB42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DAC4CD9-7EC9-41D9-8E01-66BAB942532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5256" autoAdjust="0"/>
  </p:normalViewPr>
  <p:slideViewPr>
    <p:cSldViewPr snapToGrid="0">
      <p:cViewPr varScale="1">
        <p:scale>
          <a:sx n="109" d="100"/>
          <a:sy n="109" d="100"/>
        </p:scale>
        <p:origin x="73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10800000" flipH="1">
            <a:off x="-94969" y="303826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3"/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"/>
          <p:cNvSpPr/>
          <p:nvPr/>
        </p:nvSpPr>
        <p:spPr>
          <a:xfrm rot="10800000" flipH="1">
            <a:off x="66674" y="31354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 rot="10800000" flipH="1">
            <a:off x="828675" y="35165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 rot="10800000" flipH="1">
            <a:off x="761999" y="8779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 rot="10800000" flipH="1">
            <a:off x="793851" y="4692801"/>
            <a:ext cx="517500" cy="4479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3"/>
          <p:cNvGrpSpPr/>
          <p:nvPr/>
        </p:nvGrpSpPr>
        <p:grpSpPr>
          <a:xfrm>
            <a:off x="996359" y="1070668"/>
            <a:ext cx="351204" cy="324661"/>
            <a:chOff x="5975075" y="2327500"/>
            <a:chExt cx="420100" cy="388350"/>
          </a:xfrm>
        </p:grpSpPr>
        <p:sp>
          <p:nvSpPr>
            <p:cNvPr id="58" name="Google Shape;58;p3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3"/>
          <p:cNvSpPr/>
          <p:nvPr/>
        </p:nvSpPr>
        <p:spPr>
          <a:xfrm>
            <a:off x="393600" y="334662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3"/>
          <p:cNvGrpSpPr/>
          <p:nvPr/>
        </p:nvGrpSpPr>
        <p:grpSpPr>
          <a:xfrm>
            <a:off x="305253" y="553856"/>
            <a:ext cx="247469" cy="392302"/>
            <a:chOff x="6718575" y="2318625"/>
            <a:chExt cx="256950" cy="407375"/>
          </a:xfrm>
        </p:grpSpPr>
        <p:sp>
          <p:nvSpPr>
            <p:cNvPr id="62" name="Google Shape;62;p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3"/>
          <p:cNvGrpSpPr/>
          <p:nvPr/>
        </p:nvGrpSpPr>
        <p:grpSpPr>
          <a:xfrm>
            <a:off x="1419984" y="3634331"/>
            <a:ext cx="342882" cy="350068"/>
            <a:chOff x="3951850" y="2985350"/>
            <a:chExt cx="407950" cy="416500"/>
          </a:xfrm>
        </p:grpSpPr>
        <p:sp>
          <p:nvSpPr>
            <p:cNvPr id="71" name="Google Shape;71;p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3"/>
          <p:cNvSpPr/>
          <p:nvPr/>
        </p:nvSpPr>
        <p:spPr>
          <a:xfrm rot="10800000" flipH="1">
            <a:off x="733424" y="39360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/>
          <p:nvPr/>
        </p:nvSpPr>
        <p:spPr>
          <a:xfrm rot="10800000" flipH="1">
            <a:off x="738525" y="1008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"/>
          <p:cNvSpPr/>
          <p:nvPr/>
        </p:nvSpPr>
        <p:spPr>
          <a:xfrm rot="10800000" flipH="1">
            <a:off x="-291325" y="4148475"/>
            <a:ext cx="1182300" cy="1023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 rot="10800000" flipH="1">
            <a:off x="420725" y="-652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>
            <a:off x="1019338" y="416705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50285" y="1452794"/>
            <a:ext cx="624844" cy="599376"/>
            <a:chOff x="5241175" y="4959100"/>
            <a:chExt cx="539775" cy="517775"/>
          </a:xfrm>
        </p:grpSpPr>
        <p:sp>
          <p:nvSpPr>
            <p:cNvPr id="81" name="Google Shape;81;p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3"/>
          <p:cNvSpPr/>
          <p:nvPr/>
        </p:nvSpPr>
        <p:spPr>
          <a:xfrm>
            <a:off x="47199" y="4430470"/>
            <a:ext cx="505231" cy="459562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7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7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7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7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" name="Google Shape;222;p7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23" name="Google Shape;223;p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7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" name="Google Shape;226;p7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27" name="Google Shape;227;p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" name="Google Shape;235;p7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36" name="Google Shape;236;p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3" name="Google Shape;243;p8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4" name="Google Shape;244;p8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8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8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8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8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9" name="Google Shape;249;p8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50" name="Google Shape;250;p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8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" name="Google Shape;253;p8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54" name="Google Shape;254;p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" name="Google Shape;262;p8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63" name="Google Shape;263;p8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p8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8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8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8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8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" name="Google Shape;272;p8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73" name="Google Shape;273;p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8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8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9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3" name="Google Shape;283;p9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4" name="Google Shape;284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285" name="Google Shape;285;p9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9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9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9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" name="Google Shape;289;p9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90" name="Google Shape;290;p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9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9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94" name="Google Shape;294;p9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9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9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9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" name="Google Shape;302;p9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303" name="Google Shape;303;p9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9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9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9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9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9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9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9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" name="Google Shape;312;p9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313" name="Google Shape;313;p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9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0"/>
          <p:cNvSpPr/>
          <p:nvPr/>
        </p:nvSpPr>
        <p:spPr>
          <a:xfrm rot="10800000" flipH="1">
            <a:off x="8218352" y="4121459"/>
            <a:ext cx="685200" cy="59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10"/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10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0"/>
          <p:cNvSpPr/>
          <p:nvPr/>
        </p:nvSpPr>
        <p:spPr>
          <a:xfrm rot="10800000" flipH="1">
            <a:off x="503116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0"/>
          <p:cNvSpPr/>
          <p:nvPr/>
        </p:nvSpPr>
        <p:spPr>
          <a:xfrm rot="10800000" flipH="1">
            <a:off x="1208424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0"/>
          <p:cNvSpPr/>
          <p:nvPr/>
        </p:nvSpPr>
        <p:spPr>
          <a:xfrm rot="10800000" flipH="1">
            <a:off x="247753" y="49693"/>
            <a:ext cx="295200" cy="255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0"/>
          <p:cNvSpPr/>
          <p:nvPr/>
        </p:nvSpPr>
        <p:spPr>
          <a:xfrm rot="10800000" flipH="1">
            <a:off x="8763568" y="4485979"/>
            <a:ext cx="543000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0"/>
          <p:cNvSpPr/>
          <p:nvPr/>
        </p:nvSpPr>
        <p:spPr>
          <a:xfrm rot="10800000" flipH="1">
            <a:off x="8523810" y="4741100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0"/>
          <p:cNvSpPr/>
          <p:nvPr/>
        </p:nvSpPr>
        <p:spPr>
          <a:xfrm rot="10800000" flipH="1">
            <a:off x="8322785" y="3628023"/>
            <a:ext cx="543000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0"/>
          <p:cNvSpPr/>
          <p:nvPr/>
        </p:nvSpPr>
        <p:spPr>
          <a:xfrm rot="10800000" flipH="1">
            <a:off x="8763569" y="4009882"/>
            <a:ext cx="237600" cy="2058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2"/>
          <p:cNvSpPr txBox="1"/>
          <p:nvPr/>
        </p:nvSpPr>
        <p:spPr>
          <a:xfrm>
            <a:off x="1718917" y="1523178"/>
            <a:ext cx="3191400" cy="27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265C01-0634-4E9B-A9DF-69B95CACA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026" y="569405"/>
            <a:ext cx="6588072" cy="363543"/>
          </a:xfrm>
        </p:spPr>
        <p:txBody>
          <a:bodyPr/>
          <a:lstStyle/>
          <a:p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vi-V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Ị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HỌC THÁI NGUYÊN</a:t>
            </a:r>
          </a:p>
        </p:txBody>
      </p:sp>
      <p:sp>
        <p:nvSpPr>
          <p:cNvPr id="346" name="Google Shape;346;p12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fld id="{00000000-1234-1234-1234-123412341234}" type="slidenum">
              <a:rPr lang="en"/>
              <a:pPr lvl="0"/>
              <a:t>1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F82E04-DB75-474F-9C2B-110A41B1B505}"/>
              </a:ext>
            </a:extLst>
          </p:cNvPr>
          <p:cNvSpPr/>
          <p:nvPr/>
        </p:nvSpPr>
        <p:spPr>
          <a:xfrm>
            <a:off x="1770616" y="0"/>
            <a:ext cx="6129835" cy="55252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ĐẠI HỌC KĨ THUẬT CÔNG NGHIỆP THÁI NGUYÊN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AFE762-C927-4A57-B533-AE7DD3C8A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382" y="977637"/>
            <a:ext cx="1609483" cy="16277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4C40D8-B1EA-43F2-BB79-C48C65D39EB0}"/>
              </a:ext>
            </a:extLst>
          </p:cNvPr>
          <p:cNvSpPr/>
          <p:nvPr/>
        </p:nvSpPr>
        <p:spPr>
          <a:xfrm>
            <a:off x="1566475" y="2578997"/>
            <a:ext cx="6223591" cy="89840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ĐỀ TÀI : PHÂN LOẠI SẢN PHẨM BẰNG XỬ LÍ ẢNH</a:t>
            </a:r>
          </a:p>
          <a:p>
            <a:pPr algn="ctr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PHÂN LOẠI HÌNH DẠNG CỦA ĐỐI TƯỢNG(C#)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765E33-A773-4C13-9302-17257552E578}"/>
              </a:ext>
            </a:extLst>
          </p:cNvPr>
          <p:cNvSpPr/>
          <p:nvPr/>
        </p:nvSpPr>
        <p:spPr>
          <a:xfrm>
            <a:off x="822960" y="3912619"/>
            <a:ext cx="5182329" cy="89840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6B111D-4BE2-4646-899A-A3A766683F61}"/>
              </a:ext>
            </a:extLst>
          </p:cNvPr>
          <p:cNvSpPr/>
          <p:nvPr/>
        </p:nvSpPr>
        <p:spPr>
          <a:xfrm>
            <a:off x="822959" y="3397709"/>
            <a:ext cx="5182329" cy="112505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Giáo viên hướng dẫn: TS.Lê Thị Thu Thủy</a:t>
            </a:r>
          </a:p>
          <a:p>
            <a:pPr>
              <a:lnSpc>
                <a:spcPct val="130000"/>
              </a:lnSpc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Sinh viên thực hiện   : 1. Đoàn Quốc Cường_K185520114060</a:t>
            </a:r>
          </a:p>
          <a:p>
            <a:pPr>
              <a:lnSpc>
                <a:spcPct val="130000"/>
              </a:lnSpc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2. Vũ Văn Đạt_K185520114061</a:t>
            </a:r>
          </a:p>
          <a:p>
            <a:pPr>
              <a:lnSpc>
                <a:spcPct val="130000"/>
              </a:lnSpc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Lớp                            : K54CĐT.02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7" grpId="0" animBg="1"/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18AD7E-A428-4789-96A9-C63FA325B6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C3006F-42E9-4611-A53F-EE702BF191F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01" y="565977"/>
            <a:ext cx="5978998" cy="36728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1C2615-4EC6-48E2-930F-1F563FB1D5CC}"/>
              </a:ext>
            </a:extLst>
          </p:cNvPr>
          <p:cNvSpPr/>
          <p:nvPr/>
        </p:nvSpPr>
        <p:spPr>
          <a:xfrm>
            <a:off x="2420680" y="4238847"/>
            <a:ext cx="4501116" cy="35529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2.2b: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đỡ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20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F4FD73-2CD4-48AD-8DF2-35267F933C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94C019-2B02-4858-9CB2-CA582BB7D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459068" y="-693531"/>
            <a:ext cx="4225864" cy="6273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441500F-9676-43C7-86F2-5652DEEE4A14}"/>
              </a:ext>
            </a:extLst>
          </p:cNvPr>
          <p:cNvSpPr/>
          <p:nvPr/>
        </p:nvSpPr>
        <p:spPr>
          <a:xfrm>
            <a:off x="2402958" y="4478035"/>
            <a:ext cx="4827182" cy="48644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2.2c: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202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8BAE5A-3F58-450D-A963-60D2729029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243191-B3DF-42A5-BA62-61AD08E27830}"/>
              </a:ext>
            </a:extLst>
          </p:cNvPr>
          <p:cNvSpPr/>
          <p:nvPr/>
        </p:nvSpPr>
        <p:spPr>
          <a:xfrm>
            <a:off x="1924492" y="311888"/>
            <a:ext cx="6269665" cy="32606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CHƯƠNG 3: CÁC LINH KIỆN VÀ SƠ ĐỒ ĐẤU NỐI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E2BC4D-2185-4EEA-9251-0C43BE204361}"/>
              </a:ext>
            </a:extLst>
          </p:cNvPr>
          <p:cNvSpPr/>
          <p:nvPr/>
        </p:nvSpPr>
        <p:spPr>
          <a:xfrm>
            <a:off x="1701210" y="893135"/>
            <a:ext cx="3820633" cy="4607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3.1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9228A6-AB4C-4BB1-AD11-4FE62E1BECE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658" y="1527677"/>
            <a:ext cx="1299129" cy="2505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AD1790-92E2-4475-B7E2-3A82D31B5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8174" y="1521747"/>
            <a:ext cx="2180774" cy="25055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5960CF-845C-4067-AF05-697B5DBF793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861" y="1504496"/>
            <a:ext cx="1465326" cy="250558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5444B35-0336-44C4-B479-59FBDF12C503}"/>
              </a:ext>
            </a:extLst>
          </p:cNvPr>
          <p:cNvSpPr/>
          <p:nvPr/>
        </p:nvSpPr>
        <p:spPr>
          <a:xfrm>
            <a:off x="2337017" y="4084110"/>
            <a:ext cx="1768548" cy="18429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Hình3.1b: ESP32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91CAD2-4644-49C6-8CAB-9D2003F98170}"/>
              </a:ext>
            </a:extLst>
          </p:cNvPr>
          <p:cNvSpPr/>
          <p:nvPr/>
        </p:nvSpPr>
        <p:spPr>
          <a:xfrm>
            <a:off x="3476552" y="4091162"/>
            <a:ext cx="3165543" cy="18429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 3.1c: Van </a:t>
            </a:r>
            <a:r>
              <a:rPr lang="en-US" sz="10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10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endParaRPr 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CD2114-4E32-41C4-AA1C-0A7215B3444C}"/>
              </a:ext>
            </a:extLst>
          </p:cNvPr>
          <p:cNvSpPr/>
          <p:nvPr/>
        </p:nvSpPr>
        <p:spPr>
          <a:xfrm>
            <a:off x="6436459" y="4013226"/>
            <a:ext cx="1768548" cy="32606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 3.1d: </a:t>
            </a:r>
            <a:r>
              <a:rPr lang="en-US" sz="100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tiệm</a:t>
            </a:r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cận</a:t>
            </a:r>
            <a:endParaRPr 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171FC8-43C2-432A-BEFC-77B33A2D3164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13" y="1516913"/>
            <a:ext cx="1299130" cy="2493167"/>
          </a:xfrm>
          <a:prstGeom prst="rect">
            <a:avLst/>
          </a:prstGeom>
          <a:noFill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8168F2-F7E4-4179-BE79-EA1F951E9189}"/>
              </a:ext>
            </a:extLst>
          </p:cNvPr>
          <p:cNvSpPr/>
          <p:nvPr/>
        </p:nvSpPr>
        <p:spPr>
          <a:xfrm>
            <a:off x="401053" y="4036292"/>
            <a:ext cx="1412455" cy="2391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Hình 3.1a: Camera</a:t>
            </a:r>
          </a:p>
        </p:txBody>
      </p:sp>
    </p:spTree>
    <p:extLst>
      <p:ext uri="{BB962C8B-B14F-4D97-AF65-F5344CB8AC3E}">
        <p14:creationId xmlns:p14="http://schemas.microsoft.com/office/powerpoint/2010/main" val="290064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4ECF8E-54DA-41F7-B8A8-81BC2CEBF0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554411-E95D-4D31-A393-FA1A98DDE93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20" y="1429117"/>
            <a:ext cx="1853565" cy="1657985"/>
          </a:xfrm>
          <a:prstGeom prst="rect">
            <a:avLst/>
          </a:prstGeom>
          <a:noFill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3746A3-346F-4F31-9509-3DEDA10A1054}"/>
              </a:ext>
            </a:extLst>
          </p:cNvPr>
          <p:cNvSpPr/>
          <p:nvPr/>
        </p:nvSpPr>
        <p:spPr>
          <a:xfrm>
            <a:off x="111220" y="3165231"/>
            <a:ext cx="2412609" cy="35872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Hình 3.1e: Van tiết lưu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56D08-5C0D-4165-A2AF-168FB1015D1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356" y="1429117"/>
            <a:ext cx="1444307" cy="1657985"/>
          </a:xfrm>
          <a:prstGeom prst="rect">
            <a:avLst/>
          </a:prstGeom>
          <a:noFill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24C9E7-36AF-4B9D-8C5F-44DEB06EEC6C}"/>
              </a:ext>
            </a:extLst>
          </p:cNvPr>
          <p:cNvSpPr/>
          <p:nvPr/>
        </p:nvSpPr>
        <p:spPr>
          <a:xfrm>
            <a:off x="1726208" y="3165231"/>
            <a:ext cx="2514602" cy="29893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Hình 3.1f: Relay 5V mondul 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690A5A-9290-49A8-AB52-9D9EBEC277C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234" y="1429118"/>
            <a:ext cx="1767840" cy="165798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ADAA6E1-37B8-47D4-8F1B-E344AA1A8BAC}"/>
              </a:ext>
            </a:extLst>
          </p:cNvPr>
          <p:cNvSpPr/>
          <p:nvPr/>
        </p:nvSpPr>
        <p:spPr>
          <a:xfrm>
            <a:off x="3770742" y="3105444"/>
            <a:ext cx="2264899" cy="35872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Hình 3.1g:Nguồn tổ ong 24V 5A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246FB7-0AC5-4E5C-BF34-AD086D4FBBDF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051" y="1429117"/>
            <a:ext cx="2903855" cy="16579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998C05-E8B6-4E25-8CF1-C5D3BE6F0A14}"/>
              </a:ext>
            </a:extLst>
          </p:cNvPr>
          <p:cNvSpPr/>
          <p:nvPr/>
        </p:nvSpPr>
        <p:spPr>
          <a:xfrm>
            <a:off x="6035641" y="3165230"/>
            <a:ext cx="2997139" cy="23915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Hình 3.1h: LCD 16x2</a:t>
            </a:r>
          </a:p>
        </p:txBody>
      </p:sp>
    </p:spTree>
    <p:extLst>
      <p:ext uri="{BB962C8B-B14F-4D97-AF65-F5344CB8AC3E}">
        <p14:creationId xmlns:p14="http://schemas.microsoft.com/office/powerpoint/2010/main" val="4124627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D45CAD-4D47-43DC-B3C9-C2EBD99614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1026" name="Picture 2" descr="Xy Lanh Khí Nén Mini MAL Series 25 Mm Đường Kính 50-300mm | Tiki">
            <a:extLst>
              <a:ext uri="{FF2B5EF4-FFF2-40B4-BE49-F238E27FC236}">
                <a16:creationId xmlns:a16="http://schemas.microsoft.com/office/drawing/2014/main" id="{1832EC71-D1C6-4ADE-ADA4-578BD6B2E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41" y="1463040"/>
            <a:ext cx="3331585" cy="196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8E34C40-45BB-4DFF-8A98-74A2AB7754DC}"/>
              </a:ext>
            </a:extLst>
          </p:cNvPr>
          <p:cNvSpPr/>
          <p:nvPr/>
        </p:nvSpPr>
        <p:spPr>
          <a:xfrm>
            <a:off x="1235962" y="3425483"/>
            <a:ext cx="2398541" cy="31652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Hình 3.1I : Xy lanh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77DE2D-7C05-474B-9944-ECBB08F97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025" y="1463040"/>
            <a:ext cx="2017009" cy="19624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F795B97-74F3-4C33-B2A8-4CF3B2F3D68E}"/>
              </a:ext>
            </a:extLst>
          </p:cNvPr>
          <p:cNvSpPr/>
          <p:nvPr/>
        </p:nvSpPr>
        <p:spPr>
          <a:xfrm>
            <a:off x="4848025" y="3425483"/>
            <a:ext cx="2236763" cy="46423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 3.1k: Động cơ encoder GA25</a:t>
            </a:r>
            <a:endParaRPr lang="en-US" sz="100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302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2276A6-3590-476C-9962-3A19656BD6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8A8815-DA46-4B94-87AE-0DE444769ADF}"/>
              </a:ext>
            </a:extLst>
          </p:cNvPr>
          <p:cNvSpPr/>
          <p:nvPr/>
        </p:nvSpPr>
        <p:spPr>
          <a:xfrm>
            <a:off x="1438776" y="425302"/>
            <a:ext cx="4182140" cy="50327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3.2 </a:t>
            </a:r>
            <a:r>
              <a:rPr lang="en-US" err="1"/>
              <a:t>Sơ</a:t>
            </a:r>
            <a:r>
              <a:rPr lang="en-US"/>
              <a:t> </a:t>
            </a:r>
            <a:r>
              <a:rPr lang="en-US" err="1"/>
              <a:t>đồ</a:t>
            </a:r>
            <a:r>
              <a:rPr lang="en-US"/>
              <a:t> </a:t>
            </a:r>
            <a:r>
              <a:rPr lang="en-US" err="1"/>
              <a:t>đấu</a:t>
            </a:r>
            <a:r>
              <a:rPr lang="en-US"/>
              <a:t> </a:t>
            </a:r>
            <a:r>
              <a:rPr lang="en-US" err="1"/>
              <a:t>nối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C011D7-8FD8-424D-AD76-659B3DAF4F55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8" t="15047" r="20652" b="7132"/>
          <a:stretch/>
        </p:blipFill>
        <p:spPr bwMode="auto">
          <a:xfrm>
            <a:off x="1248862" y="928576"/>
            <a:ext cx="7058109" cy="39531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9461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E91AE3-299F-4CC6-BD7D-AD498D6E2A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1766" y="101595"/>
            <a:ext cx="8229600" cy="519600"/>
          </a:xfrm>
        </p:spPr>
        <p:txBody>
          <a:bodyPr/>
          <a:lstStyle/>
          <a:p>
            <a:pPr algn="l"/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 4: LẬP TRÌNH ĐIỀU KHIỂN HỆ THỐNG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65A161-CCF0-4BFA-A6B3-0AD28A7292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543E33-AEDB-466E-8B9C-C0015B1E95E1}"/>
              </a:ext>
            </a:extLst>
          </p:cNvPr>
          <p:cNvSpPr/>
          <p:nvPr/>
        </p:nvSpPr>
        <p:spPr>
          <a:xfrm>
            <a:off x="1885071" y="710418"/>
            <a:ext cx="3144129" cy="3727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4.1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928CF-124D-4765-BFDF-80BC634F990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42" y="1539240"/>
            <a:ext cx="1933722" cy="2065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B9A20A-B1D4-42AF-B7F8-9365FB5D2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906" y="1539240"/>
            <a:ext cx="2019300" cy="2036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A13633-CBD8-440D-BEDD-D5225DD22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148" y="1539240"/>
            <a:ext cx="2876550" cy="20367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A2A4E23-DC1D-4905-8DDF-41653DFB1778}"/>
              </a:ext>
            </a:extLst>
          </p:cNvPr>
          <p:cNvSpPr/>
          <p:nvPr/>
        </p:nvSpPr>
        <p:spPr>
          <a:xfrm>
            <a:off x="710420" y="3671668"/>
            <a:ext cx="1983544" cy="2743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4.1a: C#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291683-1016-4298-9E1B-95918E5A39CE}"/>
              </a:ext>
            </a:extLst>
          </p:cNvPr>
          <p:cNvSpPr/>
          <p:nvPr/>
        </p:nvSpPr>
        <p:spPr>
          <a:xfrm>
            <a:off x="3160029" y="3520440"/>
            <a:ext cx="2275596" cy="46423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4.1b: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Aforge.NET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DEC52B-7C0A-4320-880B-62A720677009}"/>
              </a:ext>
            </a:extLst>
          </p:cNvPr>
          <p:cNvSpPr/>
          <p:nvPr/>
        </p:nvSpPr>
        <p:spPr>
          <a:xfrm>
            <a:off x="6323426" y="3615397"/>
            <a:ext cx="2637692" cy="2743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4.1c: Arduino 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82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0C21EE-E1C1-450F-A3FC-21AFF79EFA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0D9822-ABE6-42DE-B25F-74DA73BFBC74}"/>
              </a:ext>
            </a:extLst>
          </p:cNvPr>
          <p:cNvSpPr/>
          <p:nvPr/>
        </p:nvSpPr>
        <p:spPr>
          <a:xfrm>
            <a:off x="1941342" y="161778"/>
            <a:ext cx="5071403" cy="37982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4.2 </a:t>
            </a:r>
            <a:r>
              <a:rPr lang="en-US" err="1"/>
              <a:t>Sơ</a:t>
            </a:r>
            <a:r>
              <a:rPr lang="en-US"/>
              <a:t> </a:t>
            </a:r>
            <a:r>
              <a:rPr lang="en-US" err="1"/>
              <a:t>đồ</a:t>
            </a:r>
            <a:r>
              <a:rPr lang="en-US"/>
              <a:t> </a:t>
            </a:r>
            <a:r>
              <a:rPr lang="en-US" err="1"/>
              <a:t>giải</a:t>
            </a:r>
            <a:r>
              <a:rPr lang="en-US"/>
              <a:t> </a:t>
            </a:r>
            <a:r>
              <a:rPr lang="en-US" err="1"/>
              <a:t>thuật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61E25-DB1E-4512-85BB-2FCF4FE3F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412" y="771166"/>
            <a:ext cx="5943599" cy="391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8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A4BA81-42F0-4303-93CD-1A5C76C0B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4819" y="270407"/>
            <a:ext cx="8229600" cy="519600"/>
          </a:xfrm>
        </p:spPr>
        <p:txBody>
          <a:bodyPr/>
          <a:lstStyle/>
          <a:p>
            <a:pPr algn="l"/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 5: KẾT LUẬN VÀ HƯỚNG PHÁT TRIỂN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0FDC91-FA32-4C9A-B087-EFC820174A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6FD3C1-985F-4C4D-B727-D3DD56864194}"/>
              </a:ext>
            </a:extLst>
          </p:cNvPr>
          <p:cNvSpPr/>
          <p:nvPr/>
        </p:nvSpPr>
        <p:spPr>
          <a:xfrm>
            <a:off x="1674056" y="900243"/>
            <a:ext cx="6224953" cy="193912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5.1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171450" indent="-171450" algn="just">
              <a:lnSpc>
                <a:spcPct val="130000"/>
              </a:lnSpc>
              <a:buClr>
                <a:srgbClr val="FFFF00"/>
              </a:buClr>
              <a:buFont typeface="Wingdings" panose="05000000000000000000" pitchFamily="2" charset="2"/>
              <a:buChar char="Ø"/>
            </a:pP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tổng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hợp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đạt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đem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so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sánh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những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yêu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cầu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mục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tiêu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thấy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đáp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tương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đối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đầy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đủ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chính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xác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 </a:t>
            </a:r>
          </a:p>
          <a:p>
            <a:pPr marL="171450" indent="-171450" algn="just">
              <a:lnSpc>
                <a:spcPct val="130000"/>
              </a:lnSpc>
              <a:buClr>
                <a:srgbClr val="FFFF00"/>
              </a:buClr>
              <a:buFont typeface="Wingdings" panose="05000000000000000000" pitchFamily="2" charset="2"/>
              <a:buChar char="Ø"/>
            </a:pP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cứng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hoạt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động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tốt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bị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nhỏ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gọn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lắp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đặt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dễ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dàng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kinh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tế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thuận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tiện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việc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học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tập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cũng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triển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thành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dây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chuyền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sản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xuất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  <a:p>
            <a:pPr marL="171450" indent="-171450" algn="just">
              <a:lnSpc>
                <a:spcPct val="130000"/>
              </a:lnSpc>
              <a:buClr>
                <a:srgbClr val="FFFF00"/>
              </a:buClr>
              <a:buFont typeface="Wingdings" panose="05000000000000000000" pitchFamily="2" charset="2"/>
              <a:buChar char="Ø"/>
            </a:pP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Nhận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dạng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tốt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hầu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hết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dạng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đề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ra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sản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phẩm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đếm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sản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phẩm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171450" indent="-171450" algn="just">
              <a:lnSpc>
                <a:spcPct val="130000"/>
              </a:lnSpc>
              <a:buClr>
                <a:srgbClr val="FFFF00"/>
              </a:buClr>
              <a:buFont typeface="Wingdings" panose="05000000000000000000" pitchFamily="2" charset="2"/>
              <a:buChar char="Ø"/>
            </a:pP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Tốc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xử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tương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đối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nhanh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4E3EF1-C874-4F7A-92C1-6A6CAF684191}"/>
              </a:ext>
            </a:extLst>
          </p:cNvPr>
          <p:cNvSpPr/>
          <p:nvPr/>
        </p:nvSpPr>
        <p:spPr>
          <a:xfrm>
            <a:off x="1674056" y="3062145"/>
            <a:ext cx="5570806" cy="9330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FF00"/>
              </a:buClr>
            </a:pPr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buClr>
                <a:srgbClr val="FFFF00"/>
              </a:buClr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5.2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lnSpc>
                <a:spcPct val="130000"/>
              </a:lnSpc>
              <a:buClr>
                <a:srgbClr val="FFFF00"/>
              </a:buClr>
              <a:buFont typeface="Wingdings" panose="05000000000000000000" pitchFamily="2" charset="2"/>
              <a:buChar char="Ø"/>
            </a:pPr>
            <a:r>
              <a:rPr lang="en-US" sz="13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tuyệt</a:t>
            </a: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30000"/>
              </a:lnSpc>
              <a:buClr>
                <a:srgbClr val="FFFF00"/>
              </a:buClr>
              <a:buFont typeface="Wingdings" panose="05000000000000000000" pitchFamily="2" charset="2"/>
              <a:buChar char="Ø"/>
            </a:pP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Camera </a:t>
            </a:r>
            <a:r>
              <a:rPr lang="en-US" sz="130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chụp</a:t>
            </a: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latin typeface="Times New Roman" panose="02020603050405020304" pitchFamily="18" charset="0"/>
                <a:cs typeface="Times New Roman" panose="02020603050405020304" pitchFamily="18" charset="0"/>
              </a:rPr>
              <a:t>rõ</a:t>
            </a: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13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điệu</a:t>
            </a: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thiếu</a:t>
            </a: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ánh</a:t>
            </a: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30000"/>
              </a:lnSpc>
              <a:buClr>
                <a:srgbClr val="FFFF00"/>
              </a:buClr>
              <a:buFont typeface="Wingdings" panose="05000000000000000000" pitchFamily="2" charset="2"/>
              <a:buChar char="Ø"/>
            </a:pP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lệch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khi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ánh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30000"/>
              </a:lnSpc>
              <a:buClr>
                <a:srgbClr val="FFFF00"/>
              </a:buClr>
              <a:buFont typeface="Wingdings" panose="05000000000000000000" pitchFamily="2" charset="2"/>
              <a:buChar char="Ø"/>
            </a:pPr>
            <a:r>
              <a:rPr lang="en-US" sz="130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hỉ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30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30000"/>
              </a:lnSpc>
              <a:buClr>
                <a:srgbClr val="FFFF00"/>
              </a:buClr>
              <a:buFont typeface="Wingdings" panose="05000000000000000000" pitchFamily="2" charset="2"/>
              <a:buChar char="Ø"/>
            </a:pPr>
            <a:r>
              <a:rPr lang="en-US" sz="130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hông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30000"/>
              </a:lnSpc>
              <a:buClr>
                <a:srgbClr val="FFFF00"/>
              </a:buClr>
              <a:buFont typeface="Wingdings" panose="05000000000000000000" pitchFamily="2" charset="2"/>
              <a:buChar char="Ø"/>
            </a:pPr>
            <a:r>
              <a:rPr lang="en-US" sz="13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077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AB488-B19D-4395-8794-B2BDABDB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657" y="314763"/>
            <a:ext cx="4944300" cy="353026"/>
          </a:xfrm>
        </p:spPr>
        <p:txBody>
          <a:bodyPr/>
          <a:lstStyle/>
          <a:p>
            <a:r>
              <a:rPr lang="en-US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5.3 </a:t>
            </a:r>
            <a:r>
              <a:rPr lang="en-US" sz="14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DF03C-7343-4BF7-B2DC-7ECA737956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F0577E-ADCE-4CC2-AA95-E814F200E127}"/>
              </a:ext>
            </a:extLst>
          </p:cNvPr>
          <p:cNvSpPr txBox="1"/>
          <p:nvPr/>
        </p:nvSpPr>
        <p:spPr>
          <a:xfrm>
            <a:off x="1487657" y="667789"/>
            <a:ext cx="6959991" cy="2689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lnSpc>
                <a:spcPct val="130000"/>
              </a:lnSpc>
              <a:spcAft>
                <a:spcPts val="600"/>
              </a:spcAft>
            </a:pPr>
            <a:r>
              <a:rPr lang="en-US" sz="14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Từ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những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mặt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hạn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chế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đề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4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đề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hoạt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động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tốt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hơn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áp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tế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này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nhóm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đã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đề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ra </a:t>
            </a:r>
            <a:r>
              <a:rPr lang="en-US" sz="14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những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hướng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triển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như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  <a:p>
            <a:pPr marL="285750" lvl="4" indent="-285750">
              <a:lnSpc>
                <a:spcPct val="130000"/>
              </a:lnSpc>
              <a:spcAft>
                <a:spcPts val="600"/>
              </a:spcAft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Làm</a:t>
            </a: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thành</a:t>
            </a: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dây</a:t>
            </a: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chuyền</a:t>
            </a: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sản</a:t>
            </a: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xuất</a:t>
            </a: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cấu</a:t>
            </a: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mạnh</a:t>
            </a: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hơn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lvl="4" indent="-285750">
              <a:lnSpc>
                <a:spcPct val="130000"/>
              </a:lnSpc>
              <a:spcAft>
                <a:spcPts val="600"/>
              </a:spcAft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en-US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ải</a:t>
            </a: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tiến</a:t>
            </a: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thêm</a:t>
            </a: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chức</a:t>
            </a: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sản</a:t>
            </a: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phẩm</a:t>
            </a: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lỗi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lvl="4" indent="-285750">
              <a:lnSpc>
                <a:spcPct val="130000"/>
              </a:lnSpc>
              <a:spcAft>
                <a:spcPts val="600"/>
              </a:spcAft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ìm</a:t>
            </a: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hiểu</a:t>
            </a: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triển</a:t>
            </a: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thêm</a:t>
            </a: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chức</a:t>
            </a: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vận</a:t>
            </a: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hành</a:t>
            </a: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giám</a:t>
            </a: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sát</a:t>
            </a: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từ</a:t>
            </a: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xa</a:t>
            </a: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  <a:p>
            <a:pPr lvl="4">
              <a:lnSpc>
                <a:spcPct val="130000"/>
              </a:lnSpc>
              <a:spcAft>
                <a:spcPts val="600"/>
              </a:spcAft>
              <a:buClr>
                <a:srgbClr val="FFFF00"/>
              </a:buClr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5.4 </a:t>
            </a:r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tiễn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đề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endParaRPr lang="en-US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4">
              <a:lnSpc>
                <a:spcPct val="130000"/>
              </a:lnSpc>
              <a:spcAft>
                <a:spcPts val="600"/>
              </a:spcAft>
              <a:buClr>
                <a:srgbClr val="FFFF00"/>
              </a:buClr>
            </a:pPr>
            <a:br>
              <a:rPr lang="en-US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52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A1674-B8F0-4C0C-BC49-10C6E059A3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6753" y="-185609"/>
            <a:ext cx="5638800" cy="1159800"/>
          </a:xfrm>
        </p:spPr>
        <p:txBody>
          <a:bodyPr/>
          <a:lstStyle/>
          <a:p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 CHÍNH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47C627-D45A-403F-99D0-2A49EAA956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20409" y="1183589"/>
            <a:ext cx="5918791" cy="3303350"/>
          </a:xfrm>
        </p:spPr>
        <p:txBody>
          <a:bodyPr/>
          <a:lstStyle/>
          <a:p>
            <a:pPr marL="482600" indent="-34290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 1: TỔNG QUAN HỆ THỐNG</a:t>
            </a:r>
          </a:p>
          <a:p>
            <a:pPr marL="482600" indent="-34290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 2: THIẾT KẾ HỆ THỐNG CƠ KHÍ </a:t>
            </a:r>
          </a:p>
          <a:p>
            <a:pPr marL="482600" indent="-34290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 3: LỰA CHỌN LINH KIỆN VÀ SƠ ĐỒ ĐẤU NỐI</a:t>
            </a:r>
          </a:p>
          <a:p>
            <a:pPr marL="482600" indent="-34290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 4: LẬP TRÌNH ĐIỀU KHIỂN HỆ THỐNG</a:t>
            </a:r>
          </a:p>
          <a:p>
            <a:pPr marL="482600" indent="-34290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 5: KẾT LUẬN VÀ HƯỚNG PHÁT TRIỂN</a:t>
            </a:r>
          </a:p>
        </p:txBody>
      </p:sp>
    </p:spTree>
    <p:extLst>
      <p:ext uri="{BB962C8B-B14F-4D97-AF65-F5344CB8AC3E}">
        <p14:creationId xmlns:p14="http://schemas.microsoft.com/office/powerpoint/2010/main" val="76687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4"/>
          <p:cNvSpPr/>
          <p:nvPr/>
        </p:nvSpPr>
        <p:spPr>
          <a:xfrm rot="-5400000">
            <a:off x="1053600" y="533300"/>
            <a:ext cx="1855800" cy="2142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2" name="Google Shape;592;p34"/>
          <p:cNvSpPr txBox="1">
            <a:spLocks noGrp="1"/>
          </p:cNvSpPr>
          <p:nvPr>
            <p:ph type="ctrTitle" idx="4294967295"/>
          </p:nvPr>
        </p:nvSpPr>
        <p:spPr>
          <a:xfrm>
            <a:off x="3117606" y="1523563"/>
            <a:ext cx="456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Thanks!</a:t>
            </a:r>
            <a:endParaRPr sz="8000"/>
          </a:p>
        </p:txBody>
      </p:sp>
      <p:sp>
        <p:nvSpPr>
          <p:cNvPr id="594" name="Google Shape;594;p34"/>
          <p:cNvSpPr/>
          <p:nvPr/>
        </p:nvSpPr>
        <p:spPr>
          <a:xfrm>
            <a:off x="1591719" y="1212580"/>
            <a:ext cx="779561" cy="77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34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D0D320-47DC-4706-8027-20BB1B4851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66B693-185B-45EE-A738-DCA4660050FE}"/>
              </a:ext>
            </a:extLst>
          </p:cNvPr>
          <p:cNvSpPr/>
          <p:nvPr/>
        </p:nvSpPr>
        <p:spPr>
          <a:xfrm>
            <a:off x="2193851" y="0"/>
            <a:ext cx="5096539" cy="68757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CHƯƠNG 1: TỔNG QUAN VỀ HỆ THỐNG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F62786-6059-44FA-8DFB-74EAC766E72E}"/>
              </a:ext>
            </a:extLst>
          </p:cNvPr>
          <p:cNvSpPr/>
          <p:nvPr/>
        </p:nvSpPr>
        <p:spPr>
          <a:xfrm>
            <a:off x="1261729" y="559982"/>
            <a:ext cx="5025656" cy="50327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/>
              <a:t>1.1 </a:t>
            </a:r>
            <a:r>
              <a:rPr lang="en-US" sz="1500" err="1"/>
              <a:t>Tổng</a:t>
            </a:r>
            <a:r>
              <a:rPr lang="en-US" sz="1500"/>
              <a:t> </a:t>
            </a:r>
            <a:r>
              <a:rPr lang="en-US" sz="1500" err="1"/>
              <a:t>quan</a:t>
            </a:r>
            <a:r>
              <a:rPr lang="en-US" sz="1500"/>
              <a:t> </a:t>
            </a:r>
            <a:r>
              <a:rPr lang="en-US" sz="1500" err="1"/>
              <a:t>về</a:t>
            </a:r>
            <a:r>
              <a:rPr lang="en-US" sz="1500"/>
              <a:t> </a:t>
            </a:r>
            <a:r>
              <a:rPr lang="en-US" sz="1500" err="1"/>
              <a:t>hệ</a:t>
            </a:r>
            <a:r>
              <a:rPr lang="en-US" sz="1500"/>
              <a:t> </a:t>
            </a:r>
            <a:r>
              <a:rPr lang="en-US" sz="1500" err="1"/>
              <a:t>thống</a:t>
            </a:r>
            <a:r>
              <a:rPr lang="en-US" sz="1500"/>
              <a:t> </a:t>
            </a:r>
            <a:r>
              <a:rPr lang="en-US" sz="1500" err="1"/>
              <a:t>phân</a:t>
            </a:r>
            <a:r>
              <a:rPr lang="en-US" sz="1500"/>
              <a:t> </a:t>
            </a:r>
            <a:r>
              <a:rPr lang="en-US" sz="1500" err="1"/>
              <a:t>loại</a:t>
            </a:r>
            <a:r>
              <a:rPr lang="en-US" sz="1500"/>
              <a:t> </a:t>
            </a:r>
            <a:r>
              <a:rPr lang="en-US" sz="1500" err="1"/>
              <a:t>sản</a:t>
            </a:r>
            <a:r>
              <a:rPr lang="en-US" sz="1500"/>
              <a:t> </a:t>
            </a:r>
            <a:r>
              <a:rPr lang="en-US" sz="1500" err="1"/>
              <a:t>phẩm</a:t>
            </a:r>
            <a:r>
              <a:rPr lang="en-US" sz="150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D79372-A4A7-4611-B5DD-66E5B90EA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32" y="1538201"/>
            <a:ext cx="3674841" cy="20670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9DC0EB-D034-4276-A4BA-9A321F53C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126" y="1538201"/>
            <a:ext cx="3674842" cy="20670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A9E68D-E52F-459D-A910-931BECB29DA1}"/>
              </a:ext>
            </a:extLst>
          </p:cNvPr>
          <p:cNvSpPr/>
          <p:nvPr/>
        </p:nvSpPr>
        <p:spPr>
          <a:xfrm>
            <a:off x="155782" y="3605299"/>
            <a:ext cx="4267201" cy="62205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Hình</a:t>
            </a:r>
            <a:r>
              <a:rPr lang="en-US"/>
              <a:t> 1: </a:t>
            </a:r>
            <a:r>
              <a:rPr lang="en-US" err="1"/>
              <a:t>Hệ</a:t>
            </a:r>
            <a:r>
              <a:rPr lang="en-US"/>
              <a:t> </a:t>
            </a:r>
            <a:r>
              <a:rPr lang="en-US" err="1"/>
              <a:t>thống</a:t>
            </a:r>
            <a:r>
              <a:rPr lang="en-US"/>
              <a:t> </a:t>
            </a:r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loại</a:t>
            </a:r>
            <a:r>
              <a:rPr lang="en-US"/>
              <a:t> </a:t>
            </a:r>
            <a:r>
              <a:rPr lang="en-US" err="1"/>
              <a:t>sản</a:t>
            </a:r>
            <a:r>
              <a:rPr lang="en-US"/>
              <a:t> </a:t>
            </a:r>
            <a:r>
              <a:rPr lang="en-US" err="1"/>
              <a:t>phẩm</a:t>
            </a:r>
            <a:r>
              <a:rPr lang="en-US"/>
              <a:t> </a:t>
            </a:r>
            <a:r>
              <a:rPr lang="en-US" err="1"/>
              <a:t>theo</a:t>
            </a:r>
            <a:r>
              <a:rPr lang="en-US"/>
              <a:t> </a:t>
            </a:r>
            <a:r>
              <a:rPr lang="en-US" err="1"/>
              <a:t>màu</a:t>
            </a:r>
            <a:r>
              <a:rPr lang="en-US"/>
              <a:t> sắc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5AE919-1737-4902-A4DC-AB361FC28436}"/>
              </a:ext>
            </a:extLst>
          </p:cNvPr>
          <p:cNvSpPr/>
          <p:nvPr/>
        </p:nvSpPr>
        <p:spPr>
          <a:xfrm>
            <a:off x="4791740" y="3763926"/>
            <a:ext cx="3866228" cy="46342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Hình</a:t>
            </a:r>
            <a:r>
              <a:rPr lang="en-US"/>
              <a:t> 2: </a:t>
            </a:r>
            <a:r>
              <a:rPr lang="en-US" err="1"/>
              <a:t>Hệ</a:t>
            </a:r>
            <a:r>
              <a:rPr lang="en-US"/>
              <a:t> </a:t>
            </a:r>
            <a:r>
              <a:rPr lang="en-US" err="1"/>
              <a:t>thống</a:t>
            </a:r>
            <a:r>
              <a:rPr lang="en-US"/>
              <a:t> </a:t>
            </a:r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loại</a:t>
            </a:r>
            <a:r>
              <a:rPr lang="en-US"/>
              <a:t> </a:t>
            </a:r>
            <a:r>
              <a:rPr lang="en-US" err="1"/>
              <a:t>sản</a:t>
            </a:r>
            <a:r>
              <a:rPr lang="en-US"/>
              <a:t> </a:t>
            </a:r>
            <a:r>
              <a:rPr lang="en-US" err="1"/>
              <a:t>phẩm</a:t>
            </a:r>
            <a:r>
              <a:rPr lang="en-US"/>
              <a:t> </a:t>
            </a:r>
            <a:r>
              <a:rPr lang="en-US" err="1"/>
              <a:t>theo</a:t>
            </a:r>
            <a:r>
              <a:rPr lang="en-US"/>
              <a:t> </a:t>
            </a:r>
            <a:r>
              <a:rPr lang="en-US" err="1"/>
              <a:t>màu</a:t>
            </a:r>
            <a:r>
              <a:rPr lang="en-US"/>
              <a:t> </a:t>
            </a:r>
            <a:r>
              <a:rPr lang="en-US" err="1"/>
              <a:t>sắc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kích</a:t>
            </a:r>
            <a:r>
              <a:rPr lang="en-US"/>
              <a:t> </a:t>
            </a:r>
            <a:r>
              <a:rPr lang="en-US" err="1"/>
              <a:t>thước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68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2120D2-7F4E-4009-A5A8-A3EB5A2519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D966D6-06EC-4A33-9B9E-6F79D75CE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848" y="1031802"/>
            <a:ext cx="4133770" cy="2114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2BF607-B580-448E-B6EA-761C2A144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57" y="1031802"/>
            <a:ext cx="3758411" cy="21141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FD9FCBF-872B-49E1-82CD-5AD72B65698B}"/>
              </a:ext>
            </a:extLst>
          </p:cNvPr>
          <p:cNvSpPr/>
          <p:nvPr/>
        </p:nvSpPr>
        <p:spPr>
          <a:xfrm>
            <a:off x="300773" y="3200172"/>
            <a:ext cx="4281377" cy="51036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3: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vạch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8ED315-0FB5-4EFB-8098-53F3786E6B9B}"/>
              </a:ext>
            </a:extLst>
          </p:cNvPr>
          <p:cNvSpPr/>
          <p:nvPr/>
        </p:nvSpPr>
        <p:spPr>
          <a:xfrm>
            <a:off x="4582150" y="3255220"/>
            <a:ext cx="4434259" cy="40026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4: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07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FF373E-7127-4A47-80B6-3F283D293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3B1050-6CD7-470A-AE8A-C190BC7EF0E8}"/>
              </a:ext>
            </a:extLst>
          </p:cNvPr>
          <p:cNvSpPr/>
          <p:nvPr/>
        </p:nvSpPr>
        <p:spPr>
          <a:xfrm>
            <a:off x="1360967" y="163033"/>
            <a:ext cx="5691963" cy="73719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2.2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FC2BD1-2111-46B1-B31E-CEF45735BE76}"/>
              </a:ext>
            </a:extLst>
          </p:cNvPr>
          <p:cNvSpPr/>
          <p:nvPr/>
        </p:nvSpPr>
        <p:spPr>
          <a:xfrm>
            <a:off x="1127051" y="745152"/>
            <a:ext cx="6863398" cy="404746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R="39370" indent="344170" algn="just">
              <a:lnSpc>
                <a:spcPct val="130000"/>
              </a:lnSpc>
              <a:spcAft>
                <a:spcPts val="600"/>
              </a:spcAft>
            </a:pP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Xử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ảnh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lĩnh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vực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mang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khoa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học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nghệ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Nó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ngành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khoa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học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mới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mẻ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so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nhiều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ngành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khoa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học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nhưng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tốc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triển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nó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rất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nhanh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kích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thích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trung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tâm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nghiên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cứu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đặc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biệt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máy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chuyên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riêng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nó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  <a:p>
            <a:pPr marR="39370" indent="344170" algn="just">
              <a:lnSpc>
                <a:spcPct val="130000"/>
              </a:lnSpc>
              <a:spcAft>
                <a:spcPts val="600"/>
              </a:spcAft>
            </a:pP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cường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camera, webcam… Do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lĩnh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342900" marR="39370" lvl="0" indent="-342900" algn="just" fontAlgn="base">
              <a:lnSpc>
                <a:spcPct val="130000"/>
              </a:lnSpc>
              <a:spcAft>
                <a:spcPts val="0"/>
              </a:spcAft>
              <a:buClr>
                <a:srgbClr val="FFFF00"/>
              </a:buClr>
              <a:buSzPts val="1300"/>
              <a:buFont typeface="Wingdings" panose="05000000000000000000" pitchFamily="2" charset="2"/>
              <a:buChar char=""/>
            </a:pPr>
            <a:r>
              <a:rPr lang="en-US" sz="1300" u="none" strike="noStrike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Trong</a:t>
            </a:r>
            <a:r>
              <a:rPr lang="en-US" sz="1300" u="none" strike="noStrike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 </a:t>
            </a:r>
            <a:r>
              <a:rPr lang="en-US" sz="1300" u="none" strike="noStrike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lĩnh</a:t>
            </a:r>
            <a:r>
              <a:rPr lang="en-US" sz="1300" u="none" strike="noStrike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 </a:t>
            </a:r>
            <a:r>
              <a:rPr lang="en-US" sz="1300" u="none" strike="noStrike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vực</a:t>
            </a:r>
            <a:r>
              <a:rPr lang="en-US" sz="1300" u="none" strike="noStrike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 </a:t>
            </a:r>
            <a:r>
              <a:rPr lang="en-US" sz="1300" u="none" strike="noStrike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quân</a:t>
            </a:r>
            <a:r>
              <a:rPr lang="en-US" sz="1300" u="none" strike="noStrike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 </a:t>
            </a:r>
            <a:r>
              <a:rPr lang="en-US" sz="1300" u="none" strike="noStrike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sự</a:t>
            </a:r>
            <a:r>
              <a:rPr lang="en-US" sz="1300" u="none" strike="noStrike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: </a:t>
            </a:r>
            <a:r>
              <a:rPr lang="en-US" sz="1300" u="none" strike="noStrike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xử</a:t>
            </a:r>
            <a:r>
              <a:rPr lang="en-US" sz="1300" u="none" strike="noStrike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 </a:t>
            </a:r>
            <a:r>
              <a:rPr lang="en-US" sz="1300" u="none" strike="noStrike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lý</a:t>
            </a:r>
            <a:r>
              <a:rPr lang="en-US" sz="1300" u="none" strike="noStrike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 </a:t>
            </a:r>
            <a:r>
              <a:rPr lang="en-US" sz="1300" u="none" strike="noStrike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và</a:t>
            </a:r>
            <a:r>
              <a:rPr lang="en-US" sz="1300" u="none" strike="noStrike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 </a:t>
            </a:r>
            <a:r>
              <a:rPr lang="en-US" sz="1300" u="none" strike="noStrike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nhận</a:t>
            </a:r>
            <a:r>
              <a:rPr lang="en-US" sz="1300" u="none" strike="noStrike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 </a:t>
            </a:r>
            <a:r>
              <a:rPr lang="en-US" sz="1300" u="none" strike="noStrike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dạng</a:t>
            </a:r>
            <a:r>
              <a:rPr lang="en-US" sz="1300" u="none" strike="noStrike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 </a:t>
            </a:r>
            <a:r>
              <a:rPr lang="en-US" sz="1300" u="none" strike="noStrike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ảnh</a:t>
            </a:r>
            <a:r>
              <a:rPr lang="en-US" sz="1300" u="none" strike="noStrike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 </a:t>
            </a:r>
            <a:r>
              <a:rPr lang="en-US" sz="1300" u="none" strike="noStrike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quân</a:t>
            </a:r>
            <a:r>
              <a:rPr lang="en-US" sz="1300" u="none" strike="noStrike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 </a:t>
            </a:r>
            <a:r>
              <a:rPr lang="en-US" sz="1300" u="none" strike="noStrike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sự</a:t>
            </a:r>
            <a:r>
              <a:rPr lang="en-US" sz="1300" u="none" strike="noStrike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. </a:t>
            </a:r>
          </a:p>
          <a:p>
            <a:pPr marL="285750" marR="39370" lvl="0" indent="-285750" algn="just" fontAlgn="base">
              <a:lnSpc>
                <a:spcPct val="130000"/>
              </a:lnSpc>
              <a:spcAft>
                <a:spcPts val="0"/>
              </a:spcAft>
              <a:buClr>
                <a:srgbClr val="FFFF00"/>
              </a:buClr>
              <a:buSzPts val="1300"/>
              <a:buFont typeface="Wingdings" panose="05000000000000000000" pitchFamily="2" charset="2"/>
              <a:buChar char="Ø"/>
            </a:pPr>
            <a:r>
              <a:rPr lang="en-US" sz="1300" u="none" strike="noStrike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Trong</a:t>
            </a:r>
            <a:r>
              <a:rPr lang="en-US" sz="1300" u="none" strike="noStrike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 </a:t>
            </a:r>
            <a:r>
              <a:rPr lang="en-US" sz="1300" u="none" strike="noStrike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lĩnh</a:t>
            </a:r>
            <a:r>
              <a:rPr lang="en-US" sz="1300" u="none" strike="noStrike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 </a:t>
            </a:r>
            <a:r>
              <a:rPr lang="en-US" sz="1300" u="none" strike="noStrike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vực</a:t>
            </a:r>
            <a:r>
              <a:rPr lang="en-US" sz="1300" u="none" strike="noStrike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 </a:t>
            </a:r>
            <a:r>
              <a:rPr lang="en-US" sz="1300" u="none" strike="noStrike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giao</a:t>
            </a:r>
            <a:r>
              <a:rPr lang="en-US" sz="1300" u="none" strike="noStrike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 </a:t>
            </a:r>
            <a:r>
              <a:rPr lang="en-US" sz="1300" u="none" strike="noStrike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tiếp</a:t>
            </a:r>
            <a:r>
              <a:rPr lang="en-US" sz="1300" u="none" strike="noStrike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 </a:t>
            </a:r>
            <a:r>
              <a:rPr lang="en-US" sz="1300" u="none" strike="noStrike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người</a:t>
            </a:r>
            <a:r>
              <a:rPr lang="en-US" sz="1300" u="none" strike="noStrike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 </a:t>
            </a:r>
            <a:r>
              <a:rPr lang="en-US" sz="1300" u="none" strike="noStrike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máy</a:t>
            </a:r>
            <a:r>
              <a:rPr lang="en-US" sz="1300" u="none" strike="noStrike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: </a:t>
            </a:r>
            <a:r>
              <a:rPr lang="en-US" sz="1300" u="none" strike="noStrike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nhận</a:t>
            </a:r>
            <a:r>
              <a:rPr lang="en-US" sz="1300" u="none" strike="noStrike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 </a:t>
            </a:r>
            <a:r>
              <a:rPr lang="en-US" sz="1300" u="none" strike="noStrike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dạng</a:t>
            </a:r>
            <a:r>
              <a:rPr lang="en-US" sz="1300" u="none" strike="noStrike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 </a:t>
            </a:r>
            <a:r>
              <a:rPr lang="en-US" sz="1300" u="none" strike="noStrike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ảnh</a:t>
            </a:r>
            <a:r>
              <a:rPr lang="en-US" sz="1300" u="none" strike="noStrike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, </a:t>
            </a:r>
            <a:r>
              <a:rPr lang="en-US" sz="1300" u="none" strike="noStrike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xử</a:t>
            </a:r>
            <a:r>
              <a:rPr lang="en-US" sz="1300" u="none" strike="noStrike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 </a:t>
            </a:r>
            <a:r>
              <a:rPr lang="en-US" sz="1300" u="none" strike="noStrike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lý</a:t>
            </a:r>
            <a:r>
              <a:rPr lang="en-US" sz="1300" u="none" strike="noStrike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 </a:t>
            </a:r>
            <a:r>
              <a:rPr lang="en-US" sz="1300" u="none" strike="noStrike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âm</a:t>
            </a:r>
            <a:r>
              <a:rPr lang="en-US" sz="1300" u="none" strike="noStrike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 </a:t>
            </a:r>
            <a:r>
              <a:rPr lang="en-US" sz="1300" u="none" strike="noStrike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thanh</a:t>
            </a:r>
            <a:r>
              <a:rPr lang="en-US" sz="1300" u="none" strike="noStrike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, </a:t>
            </a:r>
            <a:r>
              <a:rPr lang="en-US" sz="1300" u="none" strike="noStrike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đồ</a:t>
            </a:r>
            <a:r>
              <a:rPr lang="en-US" sz="1300" u="none" strike="noStrike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 </a:t>
            </a:r>
            <a:r>
              <a:rPr lang="en-US" sz="1300" u="none" strike="noStrike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họa</a:t>
            </a:r>
            <a:r>
              <a:rPr lang="en-US" sz="1300" u="none" strike="noStrike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. </a:t>
            </a:r>
          </a:p>
          <a:p>
            <a:pPr marL="285750" marR="39370" lvl="0" indent="-285750" algn="just" fontAlgn="base">
              <a:lnSpc>
                <a:spcPct val="130000"/>
              </a:lnSpc>
              <a:spcAft>
                <a:spcPts val="0"/>
              </a:spcAft>
              <a:buClr>
                <a:srgbClr val="FFFF00"/>
              </a:buClr>
              <a:buSzPts val="1300"/>
              <a:buFont typeface="Wingdings" panose="05000000000000000000" pitchFamily="2" charset="2"/>
              <a:buChar char="Ø"/>
            </a:pPr>
            <a:r>
              <a:rPr lang="en-US" sz="1300" u="none" strike="noStrike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Trong</a:t>
            </a:r>
            <a:r>
              <a:rPr lang="en-US" sz="1300" u="none" strike="noStrike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 </a:t>
            </a:r>
            <a:r>
              <a:rPr lang="en-US" sz="1300" u="none" strike="noStrike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lĩnh</a:t>
            </a:r>
            <a:r>
              <a:rPr lang="en-US" sz="1300" u="none" strike="noStrike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 </a:t>
            </a:r>
            <a:r>
              <a:rPr lang="en-US" sz="1300" u="none" strike="noStrike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vực</a:t>
            </a:r>
            <a:r>
              <a:rPr lang="en-US" sz="1300" u="none" strike="noStrike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 an ninh , </a:t>
            </a:r>
            <a:r>
              <a:rPr lang="en-US" sz="1300" u="none" strike="noStrike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bảo</a:t>
            </a:r>
            <a:r>
              <a:rPr lang="en-US" sz="1300" u="none" strike="noStrike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 </a:t>
            </a:r>
            <a:r>
              <a:rPr lang="en-US" sz="1300" u="none" strike="noStrike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mật</a:t>
            </a:r>
            <a:r>
              <a:rPr lang="en-US" sz="1300" u="none" strike="noStrike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: </a:t>
            </a:r>
            <a:r>
              <a:rPr lang="en-US" sz="1300" u="none" strike="noStrike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nhận</a:t>
            </a:r>
            <a:r>
              <a:rPr lang="en-US" sz="1300" u="none" strike="noStrike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 </a:t>
            </a:r>
            <a:r>
              <a:rPr lang="en-US" sz="1300" u="none" strike="noStrike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diện</a:t>
            </a:r>
            <a:r>
              <a:rPr lang="en-US" sz="1300" u="none" strike="noStrike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 </a:t>
            </a:r>
            <a:r>
              <a:rPr lang="en-US" sz="1300" u="none" strike="noStrike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khuôn</a:t>
            </a:r>
            <a:r>
              <a:rPr lang="en-US" sz="1300" u="none" strike="noStrike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 </a:t>
            </a:r>
            <a:r>
              <a:rPr lang="en-US" sz="1300" u="none" strike="noStrike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mặt</a:t>
            </a:r>
            <a:r>
              <a:rPr lang="en-US" sz="1300" u="none" strike="noStrike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 </a:t>
            </a:r>
            <a:r>
              <a:rPr lang="en-US" sz="1300" u="none" strike="noStrike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người</a:t>
            </a:r>
            <a:r>
              <a:rPr lang="en-US" sz="1300" u="none" strike="noStrike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, </a:t>
            </a:r>
            <a:r>
              <a:rPr lang="en-US" sz="1300" u="none" strike="noStrike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nhận</a:t>
            </a:r>
            <a:r>
              <a:rPr lang="en-US" sz="1300" u="none" strike="noStrike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 </a:t>
            </a:r>
            <a:r>
              <a:rPr lang="en-US" sz="1300" u="none" strike="noStrike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diện</a:t>
            </a:r>
            <a:r>
              <a:rPr lang="en-US" sz="1300" u="none" strike="noStrike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 </a:t>
            </a:r>
            <a:r>
              <a:rPr lang="en-US" sz="1300" u="none" strike="noStrike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vân</a:t>
            </a:r>
            <a:r>
              <a:rPr lang="en-US" sz="1300" u="none" strike="noStrike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 </a:t>
            </a:r>
            <a:r>
              <a:rPr lang="en-US" sz="1300" u="none" strike="noStrike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tay</a:t>
            </a:r>
            <a:r>
              <a:rPr lang="en-US" sz="1300" u="none" strike="noStrike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, </a:t>
            </a:r>
            <a:r>
              <a:rPr lang="en-US" sz="1300" u="none" strike="noStrike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mẫu</a:t>
            </a:r>
            <a:r>
              <a:rPr lang="en-US" sz="1300" u="none" strike="noStrike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 </a:t>
            </a:r>
            <a:r>
              <a:rPr lang="en-US" sz="1300" u="none" strike="noStrike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mắt</a:t>
            </a:r>
            <a:r>
              <a:rPr lang="en-US" sz="1300" u="none" strike="noStrike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, … </a:t>
            </a:r>
          </a:p>
          <a:p>
            <a:pPr marL="285750" marR="39370" lvl="0" indent="-285750" algn="just" fontAlgn="base">
              <a:lnSpc>
                <a:spcPct val="130000"/>
              </a:lnSpc>
              <a:spcAft>
                <a:spcPts val="0"/>
              </a:spcAft>
              <a:buClr>
                <a:srgbClr val="FFFF00"/>
              </a:buClr>
              <a:buSzPts val="1300"/>
              <a:buFont typeface="Wingdings" panose="05000000000000000000" pitchFamily="2" charset="2"/>
              <a:buChar char="Ø"/>
            </a:pPr>
            <a:r>
              <a:rPr lang="en-US" sz="1300" u="none" strike="noStrike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Trong</a:t>
            </a:r>
            <a:r>
              <a:rPr lang="en-US" sz="1300" u="none" strike="noStrike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 </a:t>
            </a:r>
            <a:r>
              <a:rPr lang="en-US" sz="1300" u="none" strike="noStrike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lĩnh</a:t>
            </a:r>
            <a:r>
              <a:rPr lang="en-US" sz="1300" u="none" strike="noStrike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 </a:t>
            </a:r>
            <a:r>
              <a:rPr lang="en-US" sz="1300" u="none" strike="noStrike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vực</a:t>
            </a:r>
            <a:r>
              <a:rPr lang="en-US" sz="1300" u="none" strike="noStrike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 </a:t>
            </a:r>
            <a:r>
              <a:rPr lang="en-US" sz="1300" u="none" strike="noStrike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giải</a:t>
            </a:r>
            <a:r>
              <a:rPr lang="en-US" sz="1300" u="none" strike="noStrike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 </a:t>
            </a:r>
            <a:r>
              <a:rPr lang="en-US" sz="1300" u="none" strike="noStrike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trí</a:t>
            </a:r>
            <a:r>
              <a:rPr lang="en-US" sz="1300" u="none" strike="noStrike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: </a:t>
            </a:r>
            <a:r>
              <a:rPr lang="en-US" sz="1300" u="none" strike="noStrike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trò</a:t>
            </a:r>
            <a:r>
              <a:rPr lang="en-US" sz="1300" u="none" strike="noStrike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 </a:t>
            </a:r>
            <a:r>
              <a:rPr lang="en-US" sz="1300" u="none" strike="noStrike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chơi</a:t>
            </a:r>
            <a:r>
              <a:rPr lang="en-US" sz="1300" u="none" strike="noStrike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 </a:t>
            </a:r>
            <a:r>
              <a:rPr lang="en-US" sz="1300" u="none" strike="noStrike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điện</a:t>
            </a:r>
            <a:r>
              <a:rPr lang="en-US" sz="1300" u="none" strike="noStrike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 </a:t>
            </a:r>
            <a:r>
              <a:rPr lang="en-US" sz="1300" u="none" strike="noStrike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tử</a:t>
            </a:r>
            <a:r>
              <a:rPr lang="en-US" sz="1300" u="none" strike="noStrike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. </a:t>
            </a:r>
          </a:p>
          <a:p>
            <a:pPr marL="285750" marR="39370" lvl="0" indent="-285750" algn="just" fontAlgn="base">
              <a:lnSpc>
                <a:spcPct val="130000"/>
              </a:lnSpc>
              <a:spcAft>
                <a:spcPts val="0"/>
              </a:spcAft>
              <a:buClr>
                <a:srgbClr val="FFFF00"/>
              </a:buClr>
              <a:buSzPts val="1300"/>
              <a:buFont typeface="Wingdings" panose="05000000000000000000" pitchFamily="2" charset="2"/>
              <a:buChar char="Ø"/>
            </a:pPr>
            <a:r>
              <a:rPr lang="en-US" sz="1300" u="none" strike="noStrike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Trong</a:t>
            </a:r>
            <a:r>
              <a:rPr lang="en-US" sz="1300" u="none" strike="noStrike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 </a:t>
            </a:r>
            <a:r>
              <a:rPr lang="en-US" sz="1300" u="none" strike="noStrike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lĩnh</a:t>
            </a:r>
            <a:r>
              <a:rPr lang="en-US" sz="1300" u="none" strike="noStrike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 </a:t>
            </a:r>
            <a:r>
              <a:rPr lang="en-US" sz="1300" u="none" strike="noStrike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vực</a:t>
            </a:r>
            <a:r>
              <a:rPr lang="en-US" sz="1300" u="none" strike="noStrike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 y </a:t>
            </a:r>
            <a:r>
              <a:rPr lang="en-US" sz="1300" u="none" strike="noStrike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tế</a:t>
            </a:r>
            <a:r>
              <a:rPr lang="en-US" sz="1300" u="none" strike="noStrike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: </a:t>
            </a:r>
            <a:r>
              <a:rPr lang="en-US" sz="1300" u="none" strike="noStrike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Xử</a:t>
            </a:r>
            <a:r>
              <a:rPr lang="en-US" sz="1300" u="none" strike="noStrike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 </a:t>
            </a:r>
            <a:r>
              <a:rPr lang="en-US" sz="1300" u="none" strike="noStrike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lý</a:t>
            </a:r>
            <a:r>
              <a:rPr lang="en-US" sz="1300" u="none" strike="noStrike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 </a:t>
            </a:r>
            <a:r>
              <a:rPr lang="en-US" sz="1300" u="none" strike="noStrike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ảnh</a:t>
            </a:r>
            <a:r>
              <a:rPr lang="en-US" sz="1300" u="none" strike="noStrike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 y </a:t>
            </a:r>
            <a:r>
              <a:rPr lang="en-US" sz="1300" u="none" strike="noStrike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sinh</a:t>
            </a:r>
            <a:r>
              <a:rPr lang="en-US" sz="1300" u="none" strike="noStrike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, </a:t>
            </a:r>
            <a:r>
              <a:rPr lang="en-US" sz="1300" u="none" strike="noStrike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chụp</a:t>
            </a:r>
            <a:r>
              <a:rPr lang="en-US" sz="1300" u="none" strike="noStrike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 X </a:t>
            </a:r>
            <a:r>
              <a:rPr lang="en-US" sz="1300" u="none" strike="noStrike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quang</a:t>
            </a:r>
            <a:r>
              <a:rPr lang="en-US" sz="1300" u="none" strike="noStrike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, MRI, …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1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B88664-C467-47E7-8278-0D0C52E074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EA028-C273-4FBE-9D06-0D0975063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50" y="1290084"/>
            <a:ext cx="7205596" cy="29983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C62C92C-EEF0-43CE-9488-213D7D52AE8A}"/>
              </a:ext>
            </a:extLst>
          </p:cNvPr>
          <p:cNvSpPr/>
          <p:nvPr/>
        </p:nvSpPr>
        <p:spPr>
          <a:xfrm>
            <a:off x="1502735" y="453656"/>
            <a:ext cx="4082902" cy="66630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CÁC BƯỚC XỬ LÍ ẢNH</a:t>
            </a:r>
          </a:p>
        </p:txBody>
      </p:sp>
    </p:spTree>
    <p:extLst>
      <p:ext uri="{BB962C8B-B14F-4D97-AF65-F5344CB8AC3E}">
        <p14:creationId xmlns:p14="http://schemas.microsoft.com/office/powerpoint/2010/main" val="21493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402958" y="62894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0" name="Google Shape;360;p14"/>
          <p:cNvSpPr txBox="1">
            <a:spLocks noGrp="1"/>
          </p:cNvSpPr>
          <p:nvPr>
            <p:ph type="subTitle" idx="1"/>
          </p:nvPr>
        </p:nvSpPr>
        <p:spPr>
          <a:xfrm>
            <a:off x="4019846" y="1981714"/>
            <a:ext cx="1580707" cy="19990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1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FB8A08-D0E6-488F-AEFA-DF8BF67F2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826" y="1426030"/>
            <a:ext cx="2192746" cy="36545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D34DD-180E-439C-AF7B-8043D2F1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5144" y="67348"/>
            <a:ext cx="5376937" cy="596474"/>
          </a:xfrm>
        </p:spPr>
        <p:txBody>
          <a:bodyPr/>
          <a:lstStyle/>
          <a:p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 2: THIẾT KẾ HỆ THỐNG CƠ KHÍ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ABEBA-1777-4C3A-BC15-8DB9AFFD55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D143D6-1989-46B8-809B-A73733078F81}"/>
              </a:ext>
            </a:extLst>
          </p:cNvPr>
          <p:cNvSpPr/>
          <p:nvPr/>
        </p:nvSpPr>
        <p:spPr>
          <a:xfrm>
            <a:off x="1718931" y="474395"/>
            <a:ext cx="5706138" cy="70883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2.1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thí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65F661-37AC-4940-AA8A-B81681A4D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172" y="1400852"/>
            <a:ext cx="4937459" cy="34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6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4C4435-E67E-4A7C-A0E3-42C7C2CB15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3350B2-C938-4F74-A730-25866539FACC}"/>
              </a:ext>
            </a:extLst>
          </p:cNvPr>
          <p:cNvSpPr/>
          <p:nvPr/>
        </p:nvSpPr>
        <p:spPr>
          <a:xfrm>
            <a:off x="1935126" y="389860"/>
            <a:ext cx="3111795" cy="5032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2.2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vẽ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128865-BFD4-4FEB-AE31-DB9B485D120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98" y="1013534"/>
            <a:ext cx="6764529" cy="323240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3F248A-C93C-4D7C-B5BC-0C50A97A2910}"/>
              </a:ext>
            </a:extLst>
          </p:cNvPr>
          <p:cNvSpPr/>
          <p:nvPr/>
        </p:nvSpPr>
        <p:spPr>
          <a:xfrm>
            <a:off x="3257107" y="4245834"/>
            <a:ext cx="4727944" cy="49618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2.2a :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vẽ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khung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nhôm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23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875</Words>
  <Application>Microsoft Office PowerPoint</Application>
  <PresentationFormat>On-screen Show (16:9)</PresentationFormat>
  <Paragraphs>97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Helvetica Neue</vt:lpstr>
      <vt:lpstr>Muli</vt:lpstr>
      <vt:lpstr>Nixie One</vt:lpstr>
      <vt:lpstr>Times New Roman</vt:lpstr>
      <vt:lpstr>Wingdings</vt:lpstr>
      <vt:lpstr>Imogen template</vt:lpstr>
      <vt:lpstr>ĐAỊ HỌC THÁI NGUYÊN</vt:lpstr>
      <vt:lpstr>NỘI DUNG CHÍNH</vt:lpstr>
      <vt:lpstr>PowerPoint Presentation</vt:lpstr>
      <vt:lpstr>PowerPoint Presentation</vt:lpstr>
      <vt:lpstr>PowerPoint Presentation</vt:lpstr>
      <vt:lpstr>PowerPoint Presentation</vt:lpstr>
      <vt:lpstr>3.3 Sơ đồ khối của hệ thống</vt:lpstr>
      <vt:lpstr>CHƯƠNG 2: THIẾT KẾ HỆ THỐNG CƠ KHÍ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5.3 Hướng phát triển của đề tài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87</dc:creator>
  <cp:lastModifiedBy>87</cp:lastModifiedBy>
  <cp:revision>73</cp:revision>
  <dcterms:modified xsi:type="dcterms:W3CDTF">2023-01-08T13:00:54Z</dcterms:modified>
</cp:coreProperties>
</file>